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F2EA"/>
    <a:srgbClr val="8BFC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B6A8BF-BB0F-73A7-B172-5FBB33BF42C7}" v="2" dt="2024-01-26T16:19:20.437"/>
    <p1510:client id="{82BDCF6E-EDA8-18AC-D245-6F4459879EDE}" v="36" dt="2024-01-26T16:28:19.945"/>
    <p1510:client id="{F735A799-7D89-32A4-3695-D2E9AA63AC73}" v="14" dt="2024-01-26T07:42:51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rna Moore" userId="S::l.moore@mgjs.org::a3c94260-518e-4eb8-983d-4ccf7fecb4c7" providerId="AD" clId="Web-{82BDCF6E-EDA8-18AC-D245-6F4459879EDE}"/>
    <pc:docChg chg="addSld modSld">
      <pc:chgData name="Lorna Moore" userId="S::l.moore@mgjs.org::a3c94260-518e-4eb8-983d-4ccf7fecb4c7" providerId="AD" clId="Web-{82BDCF6E-EDA8-18AC-D245-6F4459879EDE}" dt="2024-01-26T16:28:19.945" v="24" actId="1076"/>
      <pc:docMkLst>
        <pc:docMk/>
      </pc:docMkLst>
      <pc:sldChg chg="addSp modSp">
        <pc:chgData name="Lorna Moore" userId="S::l.moore@mgjs.org::a3c94260-518e-4eb8-983d-4ccf7fecb4c7" providerId="AD" clId="Web-{82BDCF6E-EDA8-18AC-D245-6F4459879EDE}" dt="2024-01-26T16:23:48.437" v="9" actId="1076"/>
        <pc:sldMkLst>
          <pc:docMk/>
          <pc:sldMk cId="3164510390" sldId="256"/>
        </pc:sldMkLst>
        <pc:spChg chg="add mod">
          <ac:chgData name="Lorna Moore" userId="S::l.moore@mgjs.org::a3c94260-518e-4eb8-983d-4ccf7fecb4c7" providerId="AD" clId="Web-{82BDCF6E-EDA8-18AC-D245-6F4459879EDE}" dt="2024-01-26T16:21:34.512" v="6" actId="1076"/>
          <ac:spMkLst>
            <pc:docMk/>
            <pc:sldMk cId="3164510390" sldId="256"/>
            <ac:spMk id="2" creationId="{205BA794-A148-320A-1D4B-F8E17C027D0E}"/>
          </ac:spMkLst>
        </pc:spChg>
        <pc:picChg chg="add mod">
          <ac:chgData name="Lorna Moore" userId="S::l.moore@mgjs.org::a3c94260-518e-4eb8-983d-4ccf7fecb4c7" providerId="AD" clId="Web-{82BDCF6E-EDA8-18AC-D245-6F4459879EDE}" dt="2024-01-26T16:23:48.437" v="9" actId="1076"/>
          <ac:picMkLst>
            <pc:docMk/>
            <pc:sldMk cId="3164510390" sldId="256"/>
            <ac:picMk id="7" creationId="{E043B010-5209-C224-91E5-1CC9194F076A}"/>
          </ac:picMkLst>
        </pc:picChg>
      </pc:sldChg>
      <pc:sldChg chg="addSp modSp add replId">
        <pc:chgData name="Lorna Moore" userId="S::l.moore@mgjs.org::a3c94260-518e-4eb8-983d-4ccf7fecb4c7" providerId="AD" clId="Web-{82BDCF6E-EDA8-18AC-D245-6F4459879EDE}" dt="2024-01-26T16:26:01.519" v="15" actId="1076"/>
        <pc:sldMkLst>
          <pc:docMk/>
          <pc:sldMk cId="3126939423" sldId="257"/>
        </pc:sldMkLst>
        <pc:spChg chg="add mod">
          <ac:chgData name="Lorna Moore" userId="S::l.moore@mgjs.org::a3c94260-518e-4eb8-983d-4ccf7fecb4c7" providerId="AD" clId="Web-{82BDCF6E-EDA8-18AC-D245-6F4459879EDE}" dt="2024-01-26T16:21:02.792" v="3" actId="1076"/>
          <ac:spMkLst>
            <pc:docMk/>
            <pc:sldMk cId="3126939423" sldId="257"/>
            <ac:spMk id="2" creationId="{205BA794-A148-320A-1D4B-F8E17C027D0E}"/>
          </ac:spMkLst>
        </pc:spChg>
        <pc:picChg chg="add mod">
          <ac:chgData name="Lorna Moore" userId="S::l.moore@mgjs.org::a3c94260-518e-4eb8-983d-4ccf7fecb4c7" providerId="AD" clId="Web-{82BDCF6E-EDA8-18AC-D245-6F4459879EDE}" dt="2024-01-26T16:26:01.519" v="15" actId="1076"/>
          <ac:picMkLst>
            <pc:docMk/>
            <pc:sldMk cId="3126939423" sldId="257"/>
            <ac:picMk id="7" creationId="{736F5CAA-4940-A996-2C17-7AF6DBBD6743}"/>
          </ac:picMkLst>
        </pc:picChg>
      </pc:sldChg>
      <pc:sldChg chg="addSp modSp add replId">
        <pc:chgData name="Lorna Moore" userId="S::l.moore@mgjs.org::a3c94260-518e-4eb8-983d-4ccf7fecb4c7" providerId="AD" clId="Web-{82BDCF6E-EDA8-18AC-D245-6F4459879EDE}" dt="2024-01-26T16:26:44.818" v="18" actId="1076"/>
        <pc:sldMkLst>
          <pc:docMk/>
          <pc:sldMk cId="2580987225" sldId="258"/>
        </pc:sldMkLst>
        <pc:picChg chg="add mod">
          <ac:chgData name="Lorna Moore" userId="S::l.moore@mgjs.org::a3c94260-518e-4eb8-983d-4ccf7fecb4c7" providerId="AD" clId="Web-{82BDCF6E-EDA8-18AC-D245-6F4459879EDE}" dt="2024-01-26T16:26:44.818" v="18" actId="1076"/>
          <ac:picMkLst>
            <pc:docMk/>
            <pc:sldMk cId="2580987225" sldId="258"/>
            <ac:picMk id="7" creationId="{304FDC6E-B74A-9B50-8325-05BC13F65E3A}"/>
          </ac:picMkLst>
        </pc:picChg>
      </pc:sldChg>
      <pc:sldChg chg="add replId">
        <pc:chgData name="Lorna Moore" userId="S::l.moore@mgjs.org::a3c94260-518e-4eb8-983d-4ccf7fecb4c7" providerId="AD" clId="Web-{82BDCF6E-EDA8-18AC-D245-6F4459879EDE}" dt="2024-01-26T16:24:31.251" v="11"/>
        <pc:sldMkLst>
          <pc:docMk/>
          <pc:sldMk cId="2549844489" sldId="259"/>
        </pc:sldMkLst>
      </pc:sldChg>
      <pc:sldChg chg="addSp modSp add replId">
        <pc:chgData name="Lorna Moore" userId="S::l.moore@mgjs.org::a3c94260-518e-4eb8-983d-4ccf7fecb4c7" providerId="AD" clId="Web-{82BDCF6E-EDA8-18AC-D245-6F4459879EDE}" dt="2024-01-26T16:28:19.945" v="24" actId="1076"/>
        <pc:sldMkLst>
          <pc:docMk/>
          <pc:sldMk cId="2297627874" sldId="260"/>
        </pc:sldMkLst>
        <pc:picChg chg="add mod">
          <ac:chgData name="Lorna Moore" userId="S::l.moore@mgjs.org::a3c94260-518e-4eb8-983d-4ccf7fecb4c7" providerId="AD" clId="Web-{82BDCF6E-EDA8-18AC-D245-6F4459879EDE}" dt="2024-01-26T16:27:33.038" v="22" actId="14100"/>
          <ac:picMkLst>
            <pc:docMk/>
            <pc:sldMk cId="2297627874" sldId="260"/>
            <ac:picMk id="7" creationId="{A372C147-5491-83CF-F8C2-BAD2604B2A19}"/>
          </ac:picMkLst>
        </pc:picChg>
        <pc:picChg chg="add mod">
          <ac:chgData name="Lorna Moore" userId="S::l.moore@mgjs.org::a3c94260-518e-4eb8-983d-4ccf7fecb4c7" providerId="AD" clId="Web-{82BDCF6E-EDA8-18AC-D245-6F4459879EDE}" dt="2024-01-26T16:28:19.945" v="24" actId="1076"/>
          <ac:picMkLst>
            <pc:docMk/>
            <pc:sldMk cId="2297627874" sldId="260"/>
            <ac:picMk id="9" creationId="{927177A8-26C5-92F5-2EAB-B2228D5490F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C7CB230-4D4C-B29E-608B-009341D4C715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426ABB0-0D89-65E0-3C1E-931C70674DAA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99DE2A3E-CF2A-A15F-6FF2-05C36AA459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E31D281-45EE-4C29-D934-55E4CC6755ED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B4F6A4D-362E-EE05-0B6F-67AED0CCC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5BA794-A148-320A-1D4B-F8E17C027D0E}"/>
              </a:ext>
            </a:extLst>
          </p:cNvPr>
          <p:cNvSpPr txBox="1"/>
          <p:nvPr/>
        </p:nvSpPr>
        <p:spPr>
          <a:xfrm>
            <a:off x="4590505" y="162197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4 Resources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7" name="Picture 6" descr="A book with cartoon characters&#10;&#10;Description automatically generated">
            <a:extLst>
              <a:ext uri="{FF2B5EF4-FFF2-40B4-BE49-F238E27FC236}">
                <a16:creationId xmlns:a16="http://schemas.microsoft.com/office/drawing/2014/main" id="{E043B010-5209-C224-91E5-1CC9194F07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052" y="1164771"/>
            <a:ext cx="7251012" cy="474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10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232E06-BFE0-428D-B2DD-09F966A72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C7D6A9D6-D8D6-F0E9-B270-73D65E15B0D9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9325018-593D-84A5-AD26-6A8AE79816C0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4ECF9E46-2738-6A1E-E2E0-8D40EC84E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363B5D5-36E2-6A38-94A0-E4CA38D624D7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E877122-BCA3-4C4E-125F-BA8C9B7F1F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5BA794-A148-320A-1D4B-F8E17C027D0E}"/>
              </a:ext>
            </a:extLst>
          </p:cNvPr>
          <p:cNvSpPr txBox="1"/>
          <p:nvPr/>
        </p:nvSpPr>
        <p:spPr>
          <a:xfrm>
            <a:off x="4590505" y="140425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4 Resources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7" name="Picture 6" descr="A book with cartoon characters on it&#10;&#10;Description automatically generated">
            <a:extLst>
              <a:ext uri="{FF2B5EF4-FFF2-40B4-BE49-F238E27FC236}">
                <a16:creationId xmlns:a16="http://schemas.microsoft.com/office/drawing/2014/main" id="{736F5CAA-4940-A996-2C17-7AF6DBBD67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802" y="1113745"/>
            <a:ext cx="8059511" cy="444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939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E1D0D-3ADD-C8F8-3BCA-FCB82B07B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E115453-CDF0-424F-3FA3-D7791BA933B3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DC5F726-055A-FE8A-BD4B-87E37520B480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ACD80977-5BF1-7744-4693-FC1D82BA3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BF8E00A-40E2-CBC3-0464-3F01319BC333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9B48A2FE-DEB5-73DE-787D-AD5E11A09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40EE645-046B-B444-9E5B-3B89507D1658}"/>
              </a:ext>
            </a:extLst>
          </p:cNvPr>
          <p:cNvSpPr txBox="1"/>
          <p:nvPr/>
        </p:nvSpPr>
        <p:spPr>
          <a:xfrm>
            <a:off x="4590505" y="140425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4 Resources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7" name="Picture 6" descr="A book cover with cartoon characters&#10;&#10;Description automatically generated">
            <a:extLst>
              <a:ext uri="{FF2B5EF4-FFF2-40B4-BE49-F238E27FC236}">
                <a16:creationId xmlns:a16="http://schemas.microsoft.com/office/drawing/2014/main" id="{304FDC6E-B74A-9B50-8325-05BC13F65E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3095" y="919843"/>
            <a:ext cx="5136697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87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9582A2-D975-509A-B928-ACC88E182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20F55DD-9283-7A98-7878-AE87AA70A590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40E6EBA-1291-4617-981D-A61B3027C644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B7868F6D-F614-2DB6-14A9-4E4283B80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3F83453-63B0-49FD-FE00-807999BD4ABA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31E0BB5-971F-86E1-24B5-8C397AF7A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E58FA8-52C2-2CF7-4541-3F59C4B6CBB8}"/>
              </a:ext>
            </a:extLst>
          </p:cNvPr>
          <p:cNvSpPr txBox="1"/>
          <p:nvPr/>
        </p:nvSpPr>
        <p:spPr>
          <a:xfrm>
            <a:off x="4590505" y="140425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4 Resources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7" name="Picture 6" descr="A diagram of a person&amp;#39;s body&#10;&#10;Description automatically generated">
            <a:extLst>
              <a:ext uri="{FF2B5EF4-FFF2-40B4-BE49-F238E27FC236}">
                <a16:creationId xmlns:a16="http://schemas.microsoft.com/office/drawing/2014/main" id="{A372C147-5491-83CF-F8C2-BAD2604B2A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6618" y="930729"/>
            <a:ext cx="3328307" cy="5377543"/>
          </a:xfrm>
          <a:prstGeom prst="rect">
            <a:avLst/>
          </a:prstGeom>
        </p:spPr>
      </p:pic>
      <p:pic>
        <p:nvPicPr>
          <p:cNvPr id="9" name="Picture 8" descr="A diagram of a uterus&#10;&#10;Description automatically generated">
            <a:extLst>
              <a:ext uri="{FF2B5EF4-FFF2-40B4-BE49-F238E27FC236}">
                <a16:creationId xmlns:a16="http://schemas.microsoft.com/office/drawing/2014/main" id="{927177A8-26C5-92F5-2EAB-B2228D5490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8821" y="925967"/>
            <a:ext cx="3619500" cy="52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27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E53513-0D7F-A170-D645-F3DE5BC397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4D1E8F7-24B4-3B91-2B85-50707563424A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EC28464-71B2-14AE-8577-D7E93E260F8C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0DF950B5-6F57-0994-99DF-D0162722F8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DBDD386-8D7F-0B57-439E-BD2A8E98105A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DA54A92-DDBB-F085-E3A5-2CF9BA45A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5F16AB-BFCE-6A01-658D-32CA182BF0C3}"/>
              </a:ext>
            </a:extLst>
          </p:cNvPr>
          <p:cNvSpPr txBox="1"/>
          <p:nvPr/>
        </p:nvSpPr>
        <p:spPr>
          <a:xfrm>
            <a:off x="4590505" y="140425"/>
            <a:ext cx="3018064" cy="58477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4 Resources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844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66</cp:revision>
  <dcterms:created xsi:type="dcterms:W3CDTF">2024-01-12T11:08:33Z</dcterms:created>
  <dcterms:modified xsi:type="dcterms:W3CDTF">2024-01-26T16:28:23Z</dcterms:modified>
</cp:coreProperties>
</file>