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F2EA"/>
    <a:srgbClr val="8BFC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B6A8BF-BB0F-73A7-B172-5FBB33BF42C7}" v="2" dt="2024-01-26T16:19:20.437"/>
    <p1510:client id="{D7D25BD0-051A-85D3-BF5B-BB7E3AFDAEBE}" v="161" dt="2024-01-26T16:39:26.370"/>
    <p1510:client id="{F735A799-7D89-32A4-3695-D2E9AA63AC73}" v="14" dt="2024-01-26T07:42:51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rna Moore" userId="S::l.moore@mgjs.org::a3c94260-518e-4eb8-983d-4ccf7fecb4c7" providerId="AD" clId="Web-{D7D25BD0-051A-85D3-BF5B-BB7E3AFDAEBE}"/>
    <pc:docChg chg="addSld modSld">
      <pc:chgData name="Lorna Moore" userId="S::l.moore@mgjs.org::a3c94260-518e-4eb8-983d-4ccf7fecb4c7" providerId="AD" clId="Web-{D7D25BD0-051A-85D3-BF5B-BB7E3AFDAEBE}" dt="2024-01-26T16:39:26.370" v="139" actId="1076"/>
      <pc:docMkLst>
        <pc:docMk/>
      </pc:docMkLst>
      <pc:sldChg chg="addSp delSp modSp">
        <pc:chgData name="Lorna Moore" userId="S::l.moore@mgjs.org::a3c94260-518e-4eb8-983d-4ccf7fecb4c7" providerId="AD" clId="Web-{D7D25BD0-051A-85D3-BF5B-BB7E3AFDAEBE}" dt="2024-01-26T16:37:17.772" v="113" actId="1076"/>
        <pc:sldMkLst>
          <pc:docMk/>
          <pc:sldMk cId="3164510390" sldId="256"/>
        </pc:sldMkLst>
        <pc:spChg chg="add mod">
          <ac:chgData name="Lorna Moore" userId="S::l.moore@mgjs.org::a3c94260-518e-4eb8-983d-4ccf7fecb4c7" providerId="AD" clId="Web-{D7D25BD0-051A-85D3-BF5B-BB7E3AFDAEBE}" dt="2024-01-26T16:34:26.297" v="60" actId="1076"/>
          <ac:spMkLst>
            <pc:docMk/>
            <pc:sldMk cId="3164510390" sldId="256"/>
            <ac:spMk id="19" creationId="{BB4444C4-6242-6CA7-62FF-A8CB0B41866C}"/>
          </ac:spMkLst>
        </pc:spChg>
        <pc:spChg chg="add mod">
          <ac:chgData name="Lorna Moore" userId="S::l.moore@mgjs.org::a3c94260-518e-4eb8-983d-4ccf7fecb4c7" providerId="AD" clId="Web-{D7D25BD0-051A-85D3-BF5B-BB7E3AFDAEBE}" dt="2024-01-26T16:37:17.772" v="113" actId="1076"/>
          <ac:spMkLst>
            <pc:docMk/>
            <pc:sldMk cId="3164510390" sldId="256"/>
            <ac:spMk id="20" creationId="{932CA7C9-8A35-DCAB-FF25-BEBE52C2EF32}"/>
          </ac:spMkLst>
        </pc:spChg>
        <pc:picChg chg="add del mod">
          <ac:chgData name="Lorna Moore" userId="S::l.moore@mgjs.org::a3c94260-518e-4eb8-983d-4ccf7fecb4c7" providerId="AD" clId="Web-{D7D25BD0-051A-85D3-BF5B-BB7E3AFDAEBE}" dt="2024-01-26T16:34:51.720" v="67"/>
          <ac:picMkLst>
            <pc:docMk/>
            <pc:sldMk cId="3164510390" sldId="256"/>
            <ac:picMk id="2" creationId="{22D22B3E-E44B-96A7-BD79-60A211E56B0F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5:09.283" v="74"/>
          <ac:picMkLst>
            <pc:docMk/>
            <pc:sldMk cId="3164510390" sldId="256"/>
            <ac:picMk id="7" creationId="{47A8713D-FFBA-8243-E855-772125FF55D4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3:25.232" v="46"/>
          <ac:picMkLst>
            <pc:docMk/>
            <pc:sldMk cId="3164510390" sldId="256"/>
            <ac:picMk id="9" creationId="{4512C457-1E35-889B-5CE4-D2ABD6123656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4:50.173" v="66"/>
          <ac:picMkLst>
            <pc:docMk/>
            <pc:sldMk cId="3164510390" sldId="256"/>
            <ac:picMk id="10" creationId="{BFFFC854-4607-243A-B858-6EBB93DA0355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4:35.581" v="62"/>
          <ac:picMkLst>
            <pc:docMk/>
            <pc:sldMk cId="3164510390" sldId="256"/>
            <ac:picMk id="11" creationId="{B15F8C3A-0985-EFB5-1F58-3B0897924551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4:53.673" v="68"/>
          <ac:picMkLst>
            <pc:docMk/>
            <pc:sldMk cId="3164510390" sldId="256"/>
            <ac:picMk id="12" creationId="{3D72D030-4D1A-8182-F76D-367748DA9CCC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3:17.873" v="40"/>
          <ac:picMkLst>
            <pc:docMk/>
            <pc:sldMk cId="3164510390" sldId="256"/>
            <ac:picMk id="13" creationId="{C9E5E5EC-A82B-C3E5-79E8-2CDBBB5E6136}"/>
          </ac:picMkLst>
        </pc:picChg>
        <pc:picChg chg="add mod">
          <ac:chgData name="Lorna Moore" userId="S::l.moore@mgjs.org::a3c94260-518e-4eb8-983d-4ccf7fecb4c7" providerId="AD" clId="Web-{D7D25BD0-051A-85D3-BF5B-BB7E3AFDAEBE}" dt="2024-01-26T16:35:11.752" v="75" actId="1076"/>
          <ac:picMkLst>
            <pc:docMk/>
            <pc:sldMk cId="3164510390" sldId="256"/>
            <ac:picMk id="14" creationId="{16A651FF-5DEC-508C-99AE-442B335F20C0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5:07.814" v="73"/>
          <ac:picMkLst>
            <pc:docMk/>
            <pc:sldMk cId="3164510390" sldId="256"/>
            <ac:picMk id="15" creationId="{5350A84C-D885-B932-B58E-6AAF8A29D138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5:00.970" v="69"/>
          <ac:picMkLst>
            <pc:docMk/>
            <pc:sldMk cId="3164510390" sldId="256"/>
            <ac:picMk id="16" creationId="{05F7B5E0-C0B5-4F91-88FB-70A3D526F11E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3:09.466" v="35"/>
          <ac:picMkLst>
            <pc:docMk/>
            <pc:sldMk cId="3164510390" sldId="256"/>
            <ac:picMk id="17" creationId="{E380C736-D342-0594-DFB6-14AEB6338D9B}"/>
          </ac:picMkLst>
        </pc:picChg>
        <pc:picChg chg="add mod">
          <ac:chgData name="Lorna Moore" userId="S::l.moore@mgjs.org::a3c94260-518e-4eb8-983d-4ccf7fecb4c7" providerId="AD" clId="Web-{D7D25BD0-051A-85D3-BF5B-BB7E3AFDAEBE}" dt="2024-01-26T16:37:14.819" v="112" actId="1076"/>
          <ac:picMkLst>
            <pc:docMk/>
            <pc:sldMk cId="3164510390" sldId="256"/>
            <ac:picMk id="18" creationId="{82BAFBAB-0C3F-953A-E3E1-88AF491BA557}"/>
          </ac:picMkLst>
        </pc:picChg>
      </pc:sldChg>
      <pc:sldChg chg="addSp delSp modSp add replId">
        <pc:chgData name="Lorna Moore" userId="S::l.moore@mgjs.org::a3c94260-518e-4eb8-983d-4ccf7fecb4c7" providerId="AD" clId="Web-{D7D25BD0-051A-85D3-BF5B-BB7E3AFDAEBE}" dt="2024-01-26T16:36:06.754" v="98" actId="14100"/>
        <pc:sldMkLst>
          <pc:docMk/>
          <pc:sldMk cId="1740372983" sldId="257"/>
        </pc:sldMkLst>
        <pc:spChg chg="add mod">
          <ac:chgData name="Lorna Moore" userId="S::l.moore@mgjs.org::a3c94260-518e-4eb8-983d-4ccf7fecb4c7" providerId="AD" clId="Web-{D7D25BD0-051A-85D3-BF5B-BB7E3AFDAEBE}" dt="2024-01-26T16:34:12.484" v="56" actId="1076"/>
          <ac:spMkLst>
            <pc:docMk/>
            <pc:sldMk cId="1740372983" sldId="257"/>
            <ac:spMk id="9" creationId="{BB4444C4-6242-6CA7-62FF-A8CB0B41866C}"/>
          </ac:spMkLst>
        </pc:spChg>
        <pc:picChg chg="del">
          <ac:chgData name="Lorna Moore" userId="S::l.moore@mgjs.org::a3c94260-518e-4eb8-983d-4ccf7fecb4c7" providerId="AD" clId="Web-{D7D25BD0-051A-85D3-BF5B-BB7E3AFDAEBE}" dt="2024-01-26T16:35:32.174" v="84"/>
          <ac:picMkLst>
            <pc:docMk/>
            <pc:sldMk cId="1740372983" sldId="257"/>
            <ac:picMk id="2" creationId="{1B05743A-F6DC-6DA3-2FA9-3815D27C66A9}"/>
          </ac:picMkLst>
        </pc:picChg>
        <pc:picChg chg="mod">
          <ac:chgData name="Lorna Moore" userId="S::l.moore@mgjs.org::a3c94260-518e-4eb8-983d-4ccf7fecb4c7" providerId="AD" clId="Web-{D7D25BD0-051A-85D3-BF5B-BB7E3AFDAEBE}" dt="2024-01-26T16:36:02.269" v="96" actId="14100"/>
          <ac:picMkLst>
            <pc:docMk/>
            <pc:sldMk cId="1740372983" sldId="257"/>
            <ac:picMk id="7" creationId="{A0B85535-4985-5603-84AA-8649E7918C8F}"/>
          </ac:picMkLst>
        </pc:picChg>
        <pc:picChg chg="add del mod">
          <ac:chgData name="Lorna Moore" userId="S::l.moore@mgjs.org::a3c94260-518e-4eb8-983d-4ccf7fecb4c7" providerId="AD" clId="Web-{D7D25BD0-051A-85D3-BF5B-BB7E3AFDAEBE}" dt="2024-01-26T16:35:32.737" v="85"/>
          <ac:picMkLst>
            <pc:docMk/>
            <pc:sldMk cId="1740372983" sldId="257"/>
            <ac:picMk id="10" creationId="{208233DA-4568-9B84-B63D-057317946CD8}"/>
          </ac:picMkLst>
        </pc:picChg>
        <pc:picChg chg="del">
          <ac:chgData name="Lorna Moore" userId="S::l.moore@mgjs.org::a3c94260-518e-4eb8-983d-4ccf7fecb4c7" providerId="AD" clId="Web-{D7D25BD0-051A-85D3-BF5B-BB7E3AFDAEBE}" dt="2024-01-26T16:35:20.846" v="78"/>
          <ac:picMkLst>
            <pc:docMk/>
            <pc:sldMk cId="1740372983" sldId="257"/>
            <ac:picMk id="11" creationId="{BF17803B-0693-0E71-D08E-0813818D832D}"/>
          </ac:picMkLst>
        </pc:picChg>
        <pc:picChg chg="mod">
          <ac:chgData name="Lorna Moore" userId="S::l.moore@mgjs.org::a3c94260-518e-4eb8-983d-4ccf7fecb4c7" providerId="AD" clId="Web-{D7D25BD0-051A-85D3-BF5B-BB7E3AFDAEBE}" dt="2024-01-26T16:36:06.754" v="98" actId="14100"/>
          <ac:picMkLst>
            <pc:docMk/>
            <pc:sldMk cId="1740372983" sldId="257"/>
            <ac:picMk id="12" creationId="{9C2212B0-A4F1-CC5C-A224-D8B7E506171F}"/>
          </ac:picMkLst>
        </pc:picChg>
        <pc:picChg chg="del">
          <ac:chgData name="Lorna Moore" userId="S::l.moore@mgjs.org::a3c94260-518e-4eb8-983d-4ccf7fecb4c7" providerId="AD" clId="Web-{D7D25BD0-051A-85D3-BF5B-BB7E3AFDAEBE}" dt="2024-01-26T16:35:22.877" v="80"/>
          <ac:picMkLst>
            <pc:docMk/>
            <pc:sldMk cId="1740372983" sldId="257"/>
            <ac:picMk id="14" creationId="{7402B300-B594-7895-7B9C-EEEF955DC8B7}"/>
          </ac:picMkLst>
        </pc:picChg>
        <pc:picChg chg="del mod">
          <ac:chgData name="Lorna Moore" userId="S::l.moore@mgjs.org::a3c94260-518e-4eb8-983d-4ccf7fecb4c7" providerId="AD" clId="Web-{D7D25BD0-051A-85D3-BF5B-BB7E3AFDAEBE}" dt="2024-01-26T16:35:53.488" v="90"/>
          <ac:picMkLst>
            <pc:docMk/>
            <pc:sldMk cId="1740372983" sldId="257"/>
            <ac:picMk id="15" creationId="{F623AD09-1E1D-83B8-6596-3C2876167436}"/>
          </ac:picMkLst>
        </pc:picChg>
        <pc:picChg chg="del">
          <ac:chgData name="Lorna Moore" userId="S::l.moore@mgjs.org::a3c94260-518e-4eb8-983d-4ccf7fecb4c7" providerId="AD" clId="Web-{D7D25BD0-051A-85D3-BF5B-BB7E3AFDAEBE}" dt="2024-01-26T16:35:21.862" v="79"/>
          <ac:picMkLst>
            <pc:docMk/>
            <pc:sldMk cId="1740372983" sldId="257"/>
            <ac:picMk id="16" creationId="{854B1500-AD43-F333-A9A8-806C9856A7BA}"/>
          </ac:picMkLst>
        </pc:picChg>
        <pc:picChg chg="del">
          <ac:chgData name="Lorna Moore" userId="S::l.moore@mgjs.org::a3c94260-518e-4eb8-983d-4ccf7fecb4c7" providerId="AD" clId="Web-{D7D25BD0-051A-85D3-BF5B-BB7E3AFDAEBE}" dt="2024-01-26T16:35:19.846" v="77"/>
          <ac:picMkLst>
            <pc:docMk/>
            <pc:sldMk cId="1740372983" sldId="257"/>
            <ac:picMk id="18" creationId="{1420F37C-ECFC-70A3-693F-CA234A7E15FF}"/>
          </ac:picMkLst>
        </pc:picChg>
      </pc:sldChg>
      <pc:sldChg chg="addSp delSp modSp add replId">
        <pc:chgData name="Lorna Moore" userId="S::l.moore@mgjs.org::a3c94260-518e-4eb8-983d-4ccf7fecb4c7" providerId="AD" clId="Web-{D7D25BD0-051A-85D3-BF5B-BB7E3AFDAEBE}" dt="2024-01-26T16:39:26.370" v="139" actId="1076"/>
        <pc:sldMkLst>
          <pc:docMk/>
          <pc:sldMk cId="2144268849" sldId="258"/>
        </pc:sldMkLst>
        <pc:spChg chg="add mod">
          <ac:chgData name="Lorna Moore" userId="S::l.moore@mgjs.org::a3c94260-518e-4eb8-983d-4ccf7fecb4c7" providerId="AD" clId="Web-{D7D25BD0-051A-85D3-BF5B-BB7E3AFDAEBE}" dt="2024-01-26T16:33:58.374" v="52" actId="1076"/>
          <ac:spMkLst>
            <pc:docMk/>
            <pc:sldMk cId="2144268849" sldId="258"/>
            <ac:spMk id="9" creationId="{BB4444C4-6242-6CA7-62FF-A8CB0B41866C}"/>
          </ac:spMkLst>
        </pc:spChg>
        <pc:spChg chg="add mod">
          <ac:chgData name="Lorna Moore" userId="S::l.moore@mgjs.org::a3c94260-518e-4eb8-983d-4ccf7fecb4c7" providerId="AD" clId="Web-{D7D25BD0-051A-85D3-BF5B-BB7E3AFDAEBE}" dt="2024-01-26T16:39:26.370" v="139" actId="1076"/>
          <ac:spMkLst>
            <pc:docMk/>
            <pc:sldMk cId="2144268849" sldId="258"/>
            <ac:spMk id="13" creationId="{487EB010-8D4C-3CD9-F7EF-92169ECFDD96}"/>
          </ac:spMkLst>
        </pc:spChg>
        <pc:picChg chg="mod">
          <ac:chgData name="Lorna Moore" userId="S::l.moore@mgjs.org::a3c94260-518e-4eb8-983d-4ccf7fecb4c7" providerId="AD" clId="Web-{D7D25BD0-051A-85D3-BF5B-BB7E3AFDAEBE}" dt="2024-01-26T16:38:39.416" v="130" actId="1076"/>
          <ac:picMkLst>
            <pc:docMk/>
            <pc:sldMk cId="2144268849" sldId="258"/>
            <ac:picMk id="2" creationId="{F6211EC2-F9F5-6500-E0A2-351518E78E1B}"/>
          </ac:picMkLst>
        </pc:picChg>
        <pc:picChg chg="del">
          <ac:chgData name="Lorna Moore" userId="S::l.moore@mgjs.org::a3c94260-518e-4eb8-983d-4ccf7fecb4c7" providerId="AD" clId="Web-{D7D25BD0-051A-85D3-BF5B-BB7E3AFDAEBE}" dt="2024-01-26T16:37:25.257" v="116"/>
          <ac:picMkLst>
            <pc:docMk/>
            <pc:sldMk cId="2144268849" sldId="258"/>
            <ac:picMk id="7" creationId="{707D8E8D-CC69-E32F-DB3B-FBA2C344924F}"/>
          </ac:picMkLst>
        </pc:picChg>
        <pc:picChg chg="mod">
          <ac:chgData name="Lorna Moore" userId="S::l.moore@mgjs.org::a3c94260-518e-4eb8-983d-4ccf7fecb4c7" providerId="AD" clId="Web-{D7D25BD0-051A-85D3-BF5B-BB7E3AFDAEBE}" dt="2024-01-26T16:38:42.041" v="131" actId="1076"/>
          <ac:picMkLst>
            <pc:docMk/>
            <pc:sldMk cId="2144268849" sldId="258"/>
            <ac:picMk id="10" creationId="{F5A66783-95DC-849B-0093-D33B45A82AF8}"/>
          </ac:picMkLst>
        </pc:picChg>
        <pc:picChg chg="del">
          <ac:chgData name="Lorna Moore" userId="S::l.moore@mgjs.org::a3c94260-518e-4eb8-983d-4ccf7fecb4c7" providerId="AD" clId="Web-{D7D25BD0-051A-85D3-BF5B-BB7E3AFDAEBE}" dt="2024-01-26T16:37:25.866" v="117"/>
          <ac:picMkLst>
            <pc:docMk/>
            <pc:sldMk cId="2144268849" sldId="258"/>
            <ac:picMk id="11" creationId="{0C229B5E-0098-8316-626A-2846513D5BF6}"/>
          </ac:picMkLst>
        </pc:picChg>
        <pc:picChg chg="del">
          <ac:chgData name="Lorna Moore" userId="S::l.moore@mgjs.org::a3c94260-518e-4eb8-983d-4ccf7fecb4c7" providerId="AD" clId="Web-{D7D25BD0-051A-85D3-BF5B-BB7E3AFDAEBE}" dt="2024-01-26T16:37:23.007" v="115"/>
          <ac:picMkLst>
            <pc:docMk/>
            <pc:sldMk cId="2144268849" sldId="258"/>
            <ac:picMk id="12" creationId="{0D2689A3-B29B-B95E-3D3C-52B54602FC62}"/>
          </ac:picMkLst>
        </pc:picChg>
        <pc:picChg chg="del">
          <ac:chgData name="Lorna Moore" userId="S::l.moore@mgjs.org::a3c94260-518e-4eb8-983d-4ccf7fecb4c7" providerId="AD" clId="Web-{D7D25BD0-051A-85D3-BF5B-BB7E3AFDAEBE}" dt="2024-01-26T16:37:26.507" v="118"/>
          <ac:picMkLst>
            <pc:docMk/>
            <pc:sldMk cId="2144268849" sldId="258"/>
            <ac:picMk id="14" creationId="{49423D08-84D4-265B-27C5-E51428477D28}"/>
          </ac:picMkLst>
        </pc:picChg>
        <pc:picChg chg="del">
          <ac:chgData name="Lorna Moore" userId="S::l.moore@mgjs.org::a3c94260-518e-4eb8-983d-4ccf7fecb4c7" providerId="AD" clId="Web-{D7D25BD0-051A-85D3-BF5B-BB7E3AFDAEBE}" dt="2024-01-26T16:37:21.835" v="114"/>
          <ac:picMkLst>
            <pc:docMk/>
            <pc:sldMk cId="2144268849" sldId="258"/>
            <ac:picMk id="15" creationId="{11B78611-4200-75E7-A617-53E1C35444DD}"/>
          </ac:picMkLst>
        </pc:picChg>
        <pc:picChg chg="del mod">
          <ac:chgData name="Lorna Moore" userId="S::l.moore@mgjs.org::a3c94260-518e-4eb8-983d-4ccf7fecb4c7" providerId="AD" clId="Web-{D7D25BD0-051A-85D3-BF5B-BB7E3AFDAEBE}" dt="2024-01-26T16:38:37.462" v="129"/>
          <ac:picMkLst>
            <pc:docMk/>
            <pc:sldMk cId="2144268849" sldId="258"/>
            <ac:picMk id="16" creationId="{1BEA1105-2713-B12E-2A80-5DA8C390E92E}"/>
          </ac:picMkLst>
        </pc:picChg>
        <pc:picChg chg="del">
          <ac:chgData name="Lorna Moore" userId="S::l.moore@mgjs.org::a3c94260-518e-4eb8-983d-4ccf7fecb4c7" providerId="AD" clId="Web-{D7D25BD0-051A-85D3-BF5B-BB7E3AFDAEBE}" dt="2024-01-26T16:37:27.694" v="119"/>
          <ac:picMkLst>
            <pc:docMk/>
            <pc:sldMk cId="2144268849" sldId="258"/>
            <ac:picMk id="18" creationId="{BB3E4AB5-1E5E-1B9A-A611-C391B26D120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vXrQ_FhZmos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C7CB230-4D4C-B29E-608B-009341D4C715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426ABB0-0D89-65E0-3C1E-931C70674DAA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99DE2A3E-CF2A-A15F-6FF2-05C36AA45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E31D281-45EE-4C29-D934-55E4CC6755ED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B4F6A4D-362E-EE05-0B6F-67AED0CCC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14" name="Picture 13" descr="Diagram of a diagram of uterus&#10;&#10;Description automatically generated">
            <a:extLst>
              <a:ext uri="{FF2B5EF4-FFF2-40B4-BE49-F238E27FC236}">
                <a16:creationId xmlns:a16="http://schemas.microsoft.com/office/drawing/2014/main" id="{16A651FF-5DEC-508C-99AE-442B335F20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665" y="1016627"/>
            <a:ext cx="2959726" cy="4813861"/>
          </a:xfrm>
          <a:prstGeom prst="rect">
            <a:avLst/>
          </a:prstGeom>
        </p:spPr>
      </p:pic>
      <p:pic>
        <p:nvPicPr>
          <p:cNvPr id="18" name="Picture 17" descr="A diagram&#10;&#10;Description automatically generated">
            <a:extLst>
              <a:ext uri="{FF2B5EF4-FFF2-40B4-BE49-F238E27FC236}">
                <a16:creationId xmlns:a16="http://schemas.microsoft.com/office/drawing/2014/main" id="{82BAFBAB-0C3F-953A-E3E1-88AF491BA5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1405" y="1645786"/>
            <a:ext cx="5204732" cy="2477860"/>
          </a:xfrm>
          <a:prstGeom prst="rect">
            <a:avLst/>
          </a:prstGeom>
        </p:spPr>
      </p:pic>
      <p:sp>
        <p:nvSpPr>
          <p:cNvPr id="19" name="TextBox 1">
            <a:extLst>
              <a:ext uri="{FF2B5EF4-FFF2-40B4-BE49-F238E27FC236}">
                <a16:creationId xmlns:a16="http://schemas.microsoft.com/office/drawing/2014/main" id="{BB4444C4-6242-6CA7-62FF-A8CB0B41866C}"/>
              </a:ext>
            </a:extLst>
          </p:cNvPr>
          <p:cNvSpPr txBox="1"/>
          <p:nvPr/>
        </p:nvSpPr>
        <p:spPr>
          <a:xfrm>
            <a:off x="4590505" y="183968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5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2CA7C9-8A35-DCAB-FF25-BEBE52C2EF32}"/>
              </a:ext>
            </a:extLst>
          </p:cNvPr>
          <p:cNvSpPr txBox="1"/>
          <p:nvPr/>
        </p:nvSpPr>
        <p:spPr>
          <a:xfrm>
            <a:off x="5802086" y="4604657"/>
            <a:ext cx="618308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latin typeface="Calibri"/>
                <a:ea typeface="Calibri"/>
                <a:cs typeface="Segoe UI"/>
                <a:hlinkClick r:id="rId6"/>
              </a:rPr>
              <a:t>https://www.youtube.com/watch?v=vXrQ_FhZmos</a:t>
            </a:r>
            <a:r>
              <a:rPr lang="en-US" sz="2000" dirty="0">
                <a:latin typeface="Calibri"/>
                <a:ea typeface="Calibri"/>
                <a:cs typeface="Segoe UI"/>
              </a:rPr>
              <a:t> 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164510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D53308-3763-1CF9-32BC-D38058198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250C27-83DD-E803-CBED-023949E2D9E5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2E4EB23-ADF3-D869-1E93-15E28A44AF77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EFC86C66-AD1E-AC37-8970-37C53D2467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A5D7B9-98F4-D42B-D018-8AAD512E1949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6DA4D6D-7E8A-E4AB-B14E-4A612E7D6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7" name="Picture 6" descr="A book with pictures of a person&amp;#39;s uterus&#10;&#10;Description automatically generated">
            <a:extLst>
              <a:ext uri="{FF2B5EF4-FFF2-40B4-BE49-F238E27FC236}">
                <a16:creationId xmlns:a16="http://schemas.microsoft.com/office/drawing/2014/main" id="{A0B85535-4985-5603-84AA-8649E7918C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497" y="1088423"/>
            <a:ext cx="2806535" cy="4936967"/>
          </a:xfrm>
          <a:prstGeom prst="rect">
            <a:avLst/>
          </a:prstGeom>
        </p:spPr>
      </p:pic>
      <p:pic>
        <p:nvPicPr>
          <p:cNvPr id="12" name="Picture 11" descr="A diagram of the body&#10;&#10;Description automatically generated">
            <a:extLst>
              <a:ext uri="{FF2B5EF4-FFF2-40B4-BE49-F238E27FC236}">
                <a16:creationId xmlns:a16="http://schemas.microsoft.com/office/drawing/2014/main" id="{9C2212B0-A4F1-CC5C-A224-D8B7E50617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0775" y="1089611"/>
            <a:ext cx="3738549" cy="4945479"/>
          </a:xfrm>
          <a:prstGeom prst="rect">
            <a:avLst/>
          </a:prstGeom>
        </p:spPr>
      </p:pic>
      <p:sp>
        <p:nvSpPr>
          <p:cNvPr id="9" name="TextBox 1">
            <a:extLst>
              <a:ext uri="{FF2B5EF4-FFF2-40B4-BE49-F238E27FC236}">
                <a16:creationId xmlns:a16="http://schemas.microsoft.com/office/drawing/2014/main" id="{BB4444C4-6242-6CA7-62FF-A8CB0B41866C}"/>
              </a:ext>
            </a:extLst>
          </p:cNvPr>
          <p:cNvSpPr txBox="1"/>
          <p:nvPr/>
        </p:nvSpPr>
        <p:spPr>
          <a:xfrm>
            <a:off x="4503419" y="162197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5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372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E7C5AA-81CD-B3F0-D03C-583525ABA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602D891-390D-9250-59F2-AA1ACDCF2A11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8E64589-2A51-CFE6-18B8-302E43876276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89CFCB34-31FF-1264-5AFF-C6F396A69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01B3530-655B-6020-EF11-6EDFE46CFABC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63ADF39-478A-C9FE-A7C3-6083826B7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2" name="Picture 1" descr="A screenshot of a book&#10;&#10;Description automatically generated">
            <a:extLst>
              <a:ext uri="{FF2B5EF4-FFF2-40B4-BE49-F238E27FC236}">
                <a16:creationId xmlns:a16="http://schemas.microsoft.com/office/drawing/2014/main" id="{F6211EC2-F9F5-6500-E0A2-351518E78E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989" y="1002848"/>
            <a:ext cx="4789714" cy="4811485"/>
          </a:xfrm>
          <a:prstGeom prst="rect">
            <a:avLst/>
          </a:prstGeom>
        </p:spPr>
      </p:pic>
      <p:pic>
        <p:nvPicPr>
          <p:cNvPr id="10" name="Picture 9" descr="A cartoon of a person with different body parts&#10;&#10;Description automatically generated">
            <a:extLst>
              <a:ext uri="{FF2B5EF4-FFF2-40B4-BE49-F238E27FC236}">
                <a16:creationId xmlns:a16="http://schemas.microsoft.com/office/drawing/2014/main" id="{F5A66783-95DC-849B-0093-D33B45A82A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5758" y="930728"/>
            <a:ext cx="4996542" cy="4996542"/>
          </a:xfrm>
          <a:prstGeom prst="rect">
            <a:avLst/>
          </a:prstGeom>
        </p:spPr>
      </p:pic>
      <p:sp>
        <p:nvSpPr>
          <p:cNvPr id="9" name="TextBox 1">
            <a:extLst>
              <a:ext uri="{FF2B5EF4-FFF2-40B4-BE49-F238E27FC236}">
                <a16:creationId xmlns:a16="http://schemas.microsoft.com/office/drawing/2014/main" id="{BB4444C4-6242-6CA7-62FF-A8CB0B41866C}"/>
              </a:ext>
            </a:extLst>
          </p:cNvPr>
          <p:cNvSpPr txBox="1"/>
          <p:nvPr/>
        </p:nvSpPr>
        <p:spPr>
          <a:xfrm>
            <a:off x="4503419" y="140425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5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7EB010-8D4C-3CD9-F7EF-92169ECFDD96}"/>
              </a:ext>
            </a:extLst>
          </p:cNvPr>
          <p:cNvSpPr txBox="1"/>
          <p:nvPr/>
        </p:nvSpPr>
        <p:spPr>
          <a:xfrm>
            <a:off x="3429000" y="5921829"/>
            <a:ext cx="637902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https://www.youtube.com/watch?v=6HygVJA6AgQ</a:t>
            </a:r>
          </a:p>
        </p:txBody>
      </p:sp>
    </p:spTree>
    <p:extLst>
      <p:ext uri="{BB962C8B-B14F-4D97-AF65-F5344CB8AC3E}">
        <p14:creationId xmlns:p14="http://schemas.microsoft.com/office/powerpoint/2010/main" val="2144268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90</cp:revision>
  <dcterms:created xsi:type="dcterms:W3CDTF">2024-01-12T11:08:33Z</dcterms:created>
  <dcterms:modified xsi:type="dcterms:W3CDTF">2024-01-26T16:39:28Z</dcterms:modified>
</cp:coreProperties>
</file>