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6F2EA"/>
    <a:srgbClr val="8BFC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EC785FE-6E85-47DF-E79F-6F2C902EB151}" v="77" dt="2024-01-26T16:03:39.301"/>
    <p1510:client id="{AE5928BC-D45E-FFA7-3603-C6799C97AF2D}" v="7" dt="2024-01-26T07:43:33.501"/>
    <p1510:client id="{F735A799-7D89-32A4-3695-D2E9AA63AC73}" v="14" dt="2024-01-26T07:42:51.70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F2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6C7CB230-4D4C-B29E-608B-009341D4C715}"/>
              </a:ext>
            </a:extLst>
          </p:cNvPr>
          <p:cNvGrpSpPr/>
          <p:nvPr/>
        </p:nvGrpSpPr>
        <p:grpSpPr>
          <a:xfrm>
            <a:off x="561" y="73225"/>
            <a:ext cx="12189438" cy="6704639"/>
            <a:chOff x="561" y="52348"/>
            <a:chExt cx="12189438" cy="6704639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A426ABB0-0D89-65E0-3C1E-931C70674DAA}"/>
                </a:ext>
              </a:extLst>
            </p:cNvPr>
            <p:cNvSpPr/>
            <p:nvPr/>
          </p:nvSpPr>
          <p:spPr>
            <a:xfrm>
              <a:off x="561" y="52348"/>
              <a:ext cx="12189438" cy="728382"/>
            </a:xfrm>
            <a:prstGeom prst="rect">
              <a:avLst/>
            </a:prstGeom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5" name="Picture 4" descr="A poster of an elephant holding an umbrella and a cat&#10;&#10;Description automatically generated">
              <a:extLst>
                <a:ext uri="{FF2B5EF4-FFF2-40B4-BE49-F238E27FC236}">
                  <a16:creationId xmlns:a16="http://schemas.microsoft.com/office/drawing/2014/main" id="{99DE2A3E-CF2A-A15F-6FF2-05C36AA459C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1913" y="4579120"/>
              <a:ext cx="1529611" cy="1715544"/>
            </a:xfrm>
            <a:prstGeom prst="rect">
              <a:avLst/>
            </a:prstGeom>
          </p:spPr>
        </p:pic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DE31D281-45EE-4C29-D934-55E4CC6755ED}"/>
                </a:ext>
              </a:extLst>
            </p:cNvPr>
            <p:cNvSpPr/>
            <p:nvPr/>
          </p:nvSpPr>
          <p:spPr>
            <a:xfrm>
              <a:off x="561" y="6366062"/>
              <a:ext cx="12189438" cy="390925"/>
            </a:xfrm>
            <a:prstGeom prst="rect">
              <a:avLst/>
            </a:prstGeom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en-US" dirty="0">
                  <a:cs typeface="Calibri"/>
                </a:rPr>
                <a:t>ACCEPT, RESPECT, EMPATHISE</a:t>
              </a:r>
              <a:endParaRPr lang="en-US" dirty="0"/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1B4F6A4D-362E-EE05-0B6F-67AED0CCCA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76676" y="5184797"/>
            <a:ext cx="1444017" cy="1112599"/>
          </a:xfrm>
          <a:prstGeom prst="rect">
            <a:avLst/>
          </a:prstGeom>
        </p:spPr>
      </p:pic>
      <p:pic>
        <p:nvPicPr>
          <p:cNvPr id="7" name="Picture 6" descr="A drawing of two men&#10;&#10;Description automatically generated">
            <a:extLst>
              <a:ext uri="{FF2B5EF4-FFF2-40B4-BE49-F238E27FC236}">
                <a16:creationId xmlns:a16="http://schemas.microsoft.com/office/drawing/2014/main" id="{E905878D-EBD6-00A9-2DB0-4ABD6DC227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65337" y="957943"/>
            <a:ext cx="3667554" cy="5192486"/>
          </a:xfrm>
          <a:prstGeom prst="rect">
            <a:avLst/>
          </a:prstGeom>
        </p:spPr>
      </p:pic>
      <p:pic>
        <p:nvPicPr>
          <p:cNvPr id="9" name="Picture 8" descr="A yellow rectangular object with black text&#10;&#10;Description automatically generated">
            <a:extLst>
              <a:ext uri="{FF2B5EF4-FFF2-40B4-BE49-F238E27FC236}">
                <a16:creationId xmlns:a16="http://schemas.microsoft.com/office/drawing/2014/main" id="{6676D39C-72C9-2722-7B8C-84816616529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40929" y="958623"/>
            <a:ext cx="3842658" cy="519112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D903518-851A-B0BD-7D94-A5430090FB93}"/>
              </a:ext>
            </a:extLst>
          </p:cNvPr>
          <p:cNvSpPr txBox="1"/>
          <p:nvPr/>
        </p:nvSpPr>
        <p:spPr>
          <a:xfrm>
            <a:off x="4111534" y="151311"/>
            <a:ext cx="3018064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cs typeface="Calibri"/>
              </a:rPr>
              <a:t>Year 3 Resources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45103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F2EA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A29529B-9E2B-EEAC-1757-D58F4127FA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607F7839-3730-3E7A-E558-A87BB2AC08B3}"/>
              </a:ext>
            </a:extLst>
          </p:cNvPr>
          <p:cNvGrpSpPr/>
          <p:nvPr/>
        </p:nvGrpSpPr>
        <p:grpSpPr>
          <a:xfrm>
            <a:off x="561" y="73225"/>
            <a:ext cx="12189438" cy="6704639"/>
            <a:chOff x="561" y="52348"/>
            <a:chExt cx="12189438" cy="6704639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0F574D3B-3279-E314-EE86-7CF73226B06D}"/>
                </a:ext>
              </a:extLst>
            </p:cNvPr>
            <p:cNvSpPr/>
            <p:nvPr/>
          </p:nvSpPr>
          <p:spPr>
            <a:xfrm>
              <a:off x="561" y="52348"/>
              <a:ext cx="12189438" cy="728382"/>
            </a:xfrm>
            <a:prstGeom prst="rect">
              <a:avLst/>
            </a:prstGeom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5" name="Picture 4" descr="A poster of an elephant holding an umbrella and a cat&#10;&#10;Description automatically generated">
              <a:extLst>
                <a:ext uri="{FF2B5EF4-FFF2-40B4-BE49-F238E27FC236}">
                  <a16:creationId xmlns:a16="http://schemas.microsoft.com/office/drawing/2014/main" id="{89390C33-7B27-F12E-ADF9-A2919541568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1913" y="4579120"/>
              <a:ext cx="1529611" cy="1715544"/>
            </a:xfrm>
            <a:prstGeom prst="rect">
              <a:avLst/>
            </a:prstGeom>
          </p:spPr>
        </p:pic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28A6E874-0E2C-C8F8-97D5-DF38B5805A6A}"/>
                </a:ext>
              </a:extLst>
            </p:cNvPr>
            <p:cNvSpPr/>
            <p:nvPr/>
          </p:nvSpPr>
          <p:spPr>
            <a:xfrm>
              <a:off x="561" y="6366062"/>
              <a:ext cx="12189438" cy="390925"/>
            </a:xfrm>
            <a:prstGeom prst="rect">
              <a:avLst/>
            </a:prstGeom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en-US" dirty="0">
                  <a:cs typeface="Calibri"/>
                </a:rPr>
                <a:t>ACCEPT, RESPECT, EMPATHISE</a:t>
              </a:r>
              <a:endParaRPr lang="en-US" dirty="0"/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E2C8661D-A333-2F63-5812-3D713A11DC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76676" y="5184797"/>
            <a:ext cx="1444017" cy="1112599"/>
          </a:xfrm>
          <a:prstGeom prst="rect">
            <a:avLst/>
          </a:prstGeom>
        </p:spPr>
      </p:pic>
      <p:pic>
        <p:nvPicPr>
          <p:cNvPr id="2" name="Picture 1" descr="A diagram of the anatomy of a human body&#10;&#10;Description automatically generated">
            <a:extLst>
              <a:ext uri="{FF2B5EF4-FFF2-40B4-BE49-F238E27FC236}">
                <a16:creationId xmlns:a16="http://schemas.microsoft.com/office/drawing/2014/main" id="{A00E91C2-C577-5C97-AB4F-3E0772F393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8041" y="1664834"/>
            <a:ext cx="3784147" cy="3256190"/>
          </a:xfrm>
          <a:prstGeom prst="rect">
            <a:avLst/>
          </a:prstGeom>
        </p:spPr>
      </p:pic>
      <p:pic>
        <p:nvPicPr>
          <p:cNvPr id="9" name="Picture 8" descr="A diagram of a person&amp;#39;s buttocks&#10;&#10;Description automatically generated">
            <a:extLst>
              <a:ext uri="{FF2B5EF4-FFF2-40B4-BE49-F238E27FC236}">
                <a16:creationId xmlns:a16="http://schemas.microsoft.com/office/drawing/2014/main" id="{0569F203-8982-BFF2-85E1-F69A086D472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70402" y="1200150"/>
            <a:ext cx="2605768" cy="44577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4A1E1F7-9D00-5953-6E68-CC3E7971F88B}"/>
              </a:ext>
            </a:extLst>
          </p:cNvPr>
          <p:cNvSpPr txBox="1"/>
          <p:nvPr/>
        </p:nvSpPr>
        <p:spPr>
          <a:xfrm>
            <a:off x="4590505" y="183968"/>
            <a:ext cx="3018064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cs typeface="Calibri"/>
              </a:rPr>
              <a:t>Year 3 Resources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60302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F2EA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48454E7-BAD3-1A11-B838-999A0F8CCD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0CD36945-68C4-6619-3FC0-F1179CE94899}"/>
              </a:ext>
            </a:extLst>
          </p:cNvPr>
          <p:cNvGrpSpPr/>
          <p:nvPr/>
        </p:nvGrpSpPr>
        <p:grpSpPr>
          <a:xfrm>
            <a:off x="561" y="73225"/>
            <a:ext cx="12189438" cy="6704639"/>
            <a:chOff x="561" y="52348"/>
            <a:chExt cx="12189438" cy="6704639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22192C39-5D14-1BF4-E545-4283237E1088}"/>
                </a:ext>
              </a:extLst>
            </p:cNvPr>
            <p:cNvSpPr/>
            <p:nvPr/>
          </p:nvSpPr>
          <p:spPr>
            <a:xfrm>
              <a:off x="561" y="52348"/>
              <a:ext cx="12189438" cy="728382"/>
            </a:xfrm>
            <a:prstGeom prst="rect">
              <a:avLst/>
            </a:prstGeom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5" name="Picture 4" descr="A poster of an elephant holding an umbrella and a cat&#10;&#10;Description automatically generated">
              <a:extLst>
                <a:ext uri="{FF2B5EF4-FFF2-40B4-BE49-F238E27FC236}">
                  <a16:creationId xmlns:a16="http://schemas.microsoft.com/office/drawing/2014/main" id="{2D1CC774-CFF8-E92E-9886-7ACB52558F9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1913" y="4579120"/>
              <a:ext cx="1529611" cy="1715544"/>
            </a:xfrm>
            <a:prstGeom prst="rect">
              <a:avLst/>
            </a:prstGeom>
          </p:spPr>
        </p:pic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25BC6B5B-3469-AC78-9E22-B86C008800BF}"/>
                </a:ext>
              </a:extLst>
            </p:cNvPr>
            <p:cNvSpPr/>
            <p:nvPr/>
          </p:nvSpPr>
          <p:spPr>
            <a:xfrm>
              <a:off x="561" y="6366062"/>
              <a:ext cx="12189438" cy="390925"/>
            </a:xfrm>
            <a:prstGeom prst="rect">
              <a:avLst/>
            </a:prstGeom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en-US" dirty="0">
                  <a:cs typeface="Calibri"/>
                </a:rPr>
                <a:t>ACCEPT, RESPECT, EMPATHISE</a:t>
              </a:r>
              <a:endParaRPr lang="en-US" dirty="0"/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52D17E4C-7A1A-2647-0455-7C272D79E2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76676" y="5184797"/>
            <a:ext cx="1444017" cy="1112599"/>
          </a:xfrm>
          <a:prstGeom prst="rect">
            <a:avLst/>
          </a:prstGeom>
        </p:spPr>
      </p:pic>
      <p:pic>
        <p:nvPicPr>
          <p:cNvPr id="2" name="Picture 1" descr="A book with a diagram of a person&amp;#39;s body&#10;&#10;Description automatically generated">
            <a:extLst>
              <a:ext uri="{FF2B5EF4-FFF2-40B4-BE49-F238E27FC236}">
                <a16:creationId xmlns:a16="http://schemas.microsoft.com/office/drawing/2014/main" id="{56F36A0E-7551-54A1-8BE2-E164CE78C5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92817" y="1332820"/>
            <a:ext cx="3356883" cy="3844019"/>
          </a:xfrm>
          <a:prstGeom prst="rect">
            <a:avLst/>
          </a:prstGeom>
        </p:spPr>
      </p:pic>
      <p:pic>
        <p:nvPicPr>
          <p:cNvPr id="7" name="Picture 6" descr="A poster with text on it&#10;&#10;Description automatically generated">
            <a:extLst>
              <a:ext uri="{FF2B5EF4-FFF2-40B4-BE49-F238E27FC236}">
                <a16:creationId xmlns:a16="http://schemas.microsoft.com/office/drawing/2014/main" id="{CEEA90B4-CB87-1FD6-6492-A2EFC5638EE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38245" y="1336221"/>
            <a:ext cx="3433082" cy="385898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44C831F-8425-4458-BEB6-9C55A98C4CCF}"/>
              </a:ext>
            </a:extLst>
          </p:cNvPr>
          <p:cNvSpPr txBox="1"/>
          <p:nvPr/>
        </p:nvSpPr>
        <p:spPr>
          <a:xfrm>
            <a:off x="4590505" y="183968"/>
            <a:ext cx="3018064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cs typeface="Calibri"/>
              </a:rPr>
              <a:t>Year 3 Resources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89093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F2EA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87C215E-F459-3C64-D573-1197FE4F3B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29F4E761-8E34-8F9C-230C-1A3EE545FFD6}"/>
              </a:ext>
            </a:extLst>
          </p:cNvPr>
          <p:cNvGrpSpPr/>
          <p:nvPr/>
        </p:nvGrpSpPr>
        <p:grpSpPr>
          <a:xfrm>
            <a:off x="561" y="73225"/>
            <a:ext cx="12189438" cy="6704639"/>
            <a:chOff x="561" y="52348"/>
            <a:chExt cx="12189438" cy="6704639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6AC473F5-8023-381D-53E6-CB7922369815}"/>
                </a:ext>
              </a:extLst>
            </p:cNvPr>
            <p:cNvSpPr/>
            <p:nvPr/>
          </p:nvSpPr>
          <p:spPr>
            <a:xfrm>
              <a:off x="561" y="52348"/>
              <a:ext cx="12189438" cy="728382"/>
            </a:xfrm>
            <a:prstGeom prst="rect">
              <a:avLst/>
            </a:prstGeom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5" name="Picture 4" descr="A poster of an elephant holding an umbrella and a cat&#10;&#10;Description automatically generated">
              <a:extLst>
                <a:ext uri="{FF2B5EF4-FFF2-40B4-BE49-F238E27FC236}">
                  <a16:creationId xmlns:a16="http://schemas.microsoft.com/office/drawing/2014/main" id="{B92ADB91-EDDB-6E7C-00C6-D2F815C928F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1913" y="4579120"/>
              <a:ext cx="1529611" cy="1715544"/>
            </a:xfrm>
            <a:prstGeom prst="rect">
              <a:avLst/>
            </a:prstGeom>
          </p:spPr>
        </p:pic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09D2E85E-73D6-8C45-66D6-1B263F93115B}"/>
                </a:ext>
              </a:extLst>
            </p:cNvPr>
            <p:cNvSpPr/>
            <p:nvPr/>
          </p:nvSpPr>
          <p:spPr>
            <a:xfrm>
              <a:off x="561" y="6366062"/>
              <a:ext cx="12189438" cy="390925"/>
            </a:xfrm>
            <a:prstGeom prst="rect">
              <a:avLst/>
            </a:prstGeom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en-US" dirty="0">
                  <a:cs typeface="Calibri"/>
                </a:rPr>
                <a:t>ACCEPT, RESPECT, EMPATHISE</a:t>
              </a:r>
              <a:endParaRPr lang="en-US" dirty="0"/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1A02A20F-3503-BF02-C513-BAAC102826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76676" y="5184797"/>
            <a:ext cx="1444017" cy="1112599"/>
          </a:xfrm>
          <a:prstGeom prst="rect">
            <a:avLst/>
          </a:prstGeom>
        </p:spPr>
      </p:pic>
      <p:pic>
        <p:nvPicPr>
          <p:cNvPr id="2" name="Picture 1" descr="A book with cartoon characters&#10;&#10;Description automatically generated">
            <a:extLst>
              <a:ext uri="{FF2B5EF4-FFF2-40B4-BE49-F238E27FC236}">
                <a16:creationId xmlns:a16="http://schemas.microsoft.com/office/drawing/2014/main" id="{ED58DF93-A1C7-DD02-D1E0-6B1F0EC749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1938" y="936171"/>
            <a:ext cx="2600325" cy="321128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2107404-5983-3EA4-F2BF-3C44AF0014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75882" y="2809195"/>
            <a:ext cx="2484665" cy="3427640"/>
          </a:xfrm>
          <a:prstGeom prst="rect">
            <a:avLst/>
          </a:prstGeom>
        </p:spPr>
      </p:pic>
      <p:pic>
        <p:nvPicPr>
          <p:cNvPr id="9" name="Picture 8" descr="A book with a cartoon character running on top of a book&#10;&#10;Description automatically generated">
            <a:extLst>
              <a:ext uri="{FF2B5EF4-FFF2-40B4-BE49-F238E27FC236}">
                <a16:creationId xmlns:a16="http://schemas.microsoft.com/office/drawing/2014/main" id="{E17ED8EB-36D4-D017-5940-F4B7EE4A9F6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45010" y="2814639"/>
            <a:ext cx="2462894" cy="3427640"/>
          </a:xfrm>
          <a:prstGeom prst="rect">
            <a:avLst/>
          </a:prstGeom>
        </p:spPr>
      </p:pic>
      <p:pic>
        <p:nvPicPr>
          <p:cNvPr id="10" name="Picture 9" descr="A close-up of a book&#10;&#10;Description automatically generated">
            <a:extLst>
              <a:ext uri="{FF2B5EF4-FFF2-40B4-BE49-F238E27FC236}">
                <a16:creationId xmlns:a16="http://schemas.microsoft.com/office/drawing/2014/main" id="{FE445243-7754-3A9C-4CD0-E624A23F925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63717" y="957943"/>
            <a:ext cx="2925536" cy="3712029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A8713A72-0ECE-1672-C656-C89BB83678F3}"/>
              </a:ext>
            </a:extLst>
          </p:cNvPr>
          <p:cNvSpPr txBox="1"/>
          <p:nvPr/>
        </p:nvSpPr>
        <p:spPr>
          <a:xfrm>
            <a:off x="4590505" y="151311"/>
            <a:ext cx="3018064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cs typeface="Calibri"/>
              </a:rPr>
              <a:t>Year 3 Resources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86559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83</cp:revision>
  <dcterms:created xsi:type="dcterms:W3CDTF">2024-01-12T11:08:33Z</dcterms:created>
  <dcterms:modified xsi:type="dcterms:W3CDTF">2024-01-26T16:03:53Z</dcterms:modified>
</cp:coreProperties>
</file>